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A26"/>
    <a:srgbClr val="FFEC36"/>
    <a:srgbClr val="307FE2"/>
    <a:srgbClr val="AFD500"/>
    <a:srgbClr val="F13C8E"/>
    <a:srgbClr val="004899"/>
    <a:srgbClr val="6235A3"/>
    <a:srgbClr val="00C094"/>
    <a:srgbClr val="FF6608"/>
    <a:srgbClr val="00AD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 descr="Titre du support" title="Titre"/>
          <p:cNvSpPr>
            <a:spLocks noGrp="1"/>
          </p:cNvSpPr>
          <p:nvPr>
            <p:ph type="title" hasCustomPrompt="1"/>
          </p:nvPr>
        </p:nvSpPr>
        <p:spPr>
          <a:xfrm>
            <a:off x="2340000" y="2880000"/>
            <a:ext cx="9000000" cy="1661993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>
              <a:defRPr sz="6000" b="1" baseline="0">
                <a:solidFill>
                  <a:srgbClr val="004899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fr-FR" dirty="0" smtClean="0"/>
              <a:t>Titre du support</a:t>
            </a:r>
            <a:br>
              <a:rPr lang="fr-FR" dirty="0" smtClean="0"/>
            </a:br>
            <a:r>
              <a:rPr lang="fr-FR" dirty="0" smtClean="0"/>
              <a:t>à venir</a:t>
            </a:r>
            <a:endParaRPr lang="fr-FR" dirty="0"/>
          </a:p>
        </p:txBody>
      </p:sp>
      <p:sp>
        <p:nvSpPr>
          <p:cNvPr id="5" name="Espace réservé du texte 4" descr="Sous-titre du support&#10;" title="Sous-titre "/>
          <p:cNvSpPr>
            <a:spLocks noGrp="1"/>
          </p:cNvSpPr>
          <p:nvPr>
            <p:ph type="body" sz="quarter" idx="10" hasCustomPrompt="1"/>
          </p:nvPr>
        </p:nvSpPr>
        <p:spPr>
          <a:xfrm>
            <a:off x="2339975" y="4860000"/>
            <a:ext cx="8999538" cy="387798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buNone/>
              <a:defRPr baseline="0">
                <a:solidFill>
                  <a:srgbClr val="00ADE9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fr-FR" dirty="0" smtClean="0"/>
              <a:t>Sous-titre du support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87732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828000" y="269060"/>
            <a:ext cx="10692000" cy="432000"/>
          </a:xfrm>
          <a:prstGeom prst="rect">
            <a:avLst/>
          </a:prstGeom>
        </p:spPr>
        <p:txBody>
          <a:bodyPr anchor="b"/>
          <a:lstStyle>
            <a:lvl1pPr>
              <a:defRPr sz="1400" b="1" kern="1200" baseline="0">
                <a:latin typeface="Century Gothic" panose="020B0502020202020204" pitchFamily="34" charset="0"/>
              </a:defRPr>
            </a:lvl1pPr>
          </a:lstStyle>
          <a:p>
            <a:r>
              <a:rPr lang="fr-FR" sz="1600" b="1" dirty="0" smtClean="0">
                <a:latin typeface="Century Gothic" panose="020B0502020202020204" pitchFamily="34" charset="0"/>
              </a:rPr>
              <a:t/>
            </a:r>
            <a:br>
              <a:rPr lang="fr-FR" sz="1600" b="1" dirty="0" smtClean="0">
                <a:latin typeface="Century Gothic" panose="020B0502020202020204" pitchFamily="34" charset="0"/>
              </a:rPr>
            </a:br>
            <a:r>
              <a:rPr lang="fr-FR" sz="1600" b="1" dirty="0" smtClean="0">
                <a:latin typeface="Century Gothic" panose="020B0502020202020204" pitchFamily="34" charset="0"/>
              </a:rPr>
              <a:t>Surtitre de la page</a:t>
            </a:r>
            <a:endParaRPr lang="fr-FR" sz="1600" b="1" dirty="0">
              <a:latin typeface="Century Gothic" panose="020B0502020202020204" pitchFamily="34" charset="0"/>
            </a:endParaRPr>
          </a:p>
        </p:txBody>
      </p:sp>
      <p:pic>
        <p:nvPicPr>
          <p:cNvPr id="9" name="Espace réservé du contenu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559" y="269060"/>
            <a:ext cx="447902" cy="432000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2000" y="6300000"/>
            <a:ext cx="2166608" cy="360000"/>
          </a:xfrm>
          <a:prstGeom prst="rect">
            <a:avLst/>
          </a:prstGeom>
        </p:spPr>
      </p:pic>
      <p:sp>
        <p:nvSpPr>
          <p:cNvPr id="8" name="Espace réservé du contenu 2"/>
          <p:cNvSpPr>
            <a:spLocks noGrp="1"/>
          </p:cNvSpPr>
          <p:nvPr>
            <p:ph sz="half" idx="1" hasCustomPrompt="1"/>
          </p:nvPr>
        </p:nvSpPr>
        <p:spPr>
          <a:xfrm>
            <a:off x="838986" y="1272619"/>
            <a:ext cx="10692000" cy="490434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solidFill>
                  <a:srgbClr val="0070C0"/>
                </a:solidFill>
                <a:latin typeface="Century Gothic" panose="020B0502020202020204" pitchFamily="34" charset="0"/>
              </a:defRPr>
            </a:lvl1pPr>
            <a:lvl2pPr marL="0" indent="0">
              <a:lnSpc>
                <a:spcPct val="100000"/>
              </a:lnSpc>
              <a:buNone/>
              <a:defRPr baseline="0">
                <a:solidFill>
                  <a:srgbClr val="00ADE9"/>
                </a:solidFill>
                <a:latin typeface="Century Gothic" panose="020B0502020202020204" pitchFamily="34" charset="0"/>
              </a:defRPr>
            </a:lvl2pPr>
            <a:lvl3pPr marL="180000" indent="180000">
              <a:lnSpc>
                <a:spcPct val="100000"/>
              </a:lnSpc>
              <a:buFont typeface="Arial" panose="020B0604020202020204" pitchFamily="34" charset="0"/>
              <a:buChar char="•"/>
              <a:defRPr b="1">
                <a:solidFill>
                  <a:srgbClr val="F13C8E"/>
                </a:solidFill>
                <a:latin typeface="Century Gothic" panose="020B0502020202020204" pitchFamily="34" charset="0"/>
              </a:defRPr>
            </a:lvl3pPr>
            <a:lvl4pPr marL="360000" indent="0">
              <a:lnSpc>
                <a:spcPct val="100000"/>
              </a:lnSpc>
              <a:buNone/>
              <a:defRPr>
                <a:latin typeface="Century Gothic" panose="020B0502020202020204" pitchFamily="34" charset="0"/>
              </a:defRPr>
            </a:lvl4pPr>
            <a:lvl5pPr marL="1828800" indent="0">
              <a:buNone/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fr-FR" dirty="0" smtClean="0"/>
              <a:t>Titre niveau 1</a:t>
            </a:r>
          </a:p>
          <a:p>
            <a:pPr lvl="1"/>
            <a:r>
              <a:rPr lang="fr-FR" dirty="0" smtClean="0"/>
              <a:t>Niveau 2 – </a:t>
            </a:r>
            <a:r>
              <a:rPr lang="fr-FR" dirty="0" err="1" smtClean="0"/>
              <a:t>Chapoucitet</a:t>
            </a:r>
            <a:r>
              <a:rPr lang="fr-FR" dirty="0" smtClean="0"/>
              <a:t>, </a:t>
            </a:r>
            <a:r>
              <a:rPr lang="fr-FR" dirty="0" err="1" smtClean="0"/>
              <a:t>sum</a:t>
            </a:r>
            <a:r>
              <a:rPr lang="fr-FR" dirty="0" smtClean="0"/>
              <a:t> est, con </a:t>
            </a:r>
            <a:r>
              <a:rPr lang="fr-FR" dirty="0" err="1" smtClean="0"/>
              <a:t>re</a:t>
            </a:r>
            <a:r>
              <a:rPr lang="fr-FR" dirty="0" smtClean="0"/>
              <a:t> </a:t>
            </a:r>
            <a:r>
              <a:rPr lang="fr-FR" dirty="0" err="1" smtClean="0"/>
              <a:t>quntur</a:t>
            </a:r>
            <a:r>
              <a:rPr lang="fr-FR" dirty="0" smtClean="0"/>
              <a:t> </a:t>
            </a:r>
            <a:r>
              <a:rPr lang="fr-FR" dirty="0" err="1" smtClean="0"/>
              <a:t>sam</a:t>
            </a:r>
            <a:r>
              <a:rPr lang="fr-FR" dirty="0" smtClean="0"/>
              <a:t> ut </a:t>
            </a:r>
            <a:r>
              <a:rPr lang="fr-FR" dirty="0" err="1" smtClean="0"/>
              <a:t>eum</a:t>
            </a:r>
            <a:r>
              <a:rPr lang="fr-FR" dirty="0" smtClean="0"/>
              <a:t> </a:t>
            </a:r>
            <a:r>
              <a:rPr lang="fr-FR" dirty="0" err="1" smtClean="0"/>
              <a:t>nobit</a:t>
            </a:r>
            <a:endParaRPr lang="fr-FR" dirty="0" smtClean="0"/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Texte – niveau 4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1" hasCustomPrompt="1"/>
          </p:nvPr>
        </p:nvSpPr>
        <p:spPr>
          <a:xfrm>
            <a:off x="360000" y="6372225"/>
            <a:ext cx="2752725" cy="288000"/>
          </a:xfrm>
          <a:prstGeom prst="rect">
            <a:avLst/>
          </a:prstGeom>
        </p:spPr>
        <p:txBody>
          <a:bodyPr anchor="b"/>
          <a:lstStyle>
            <a:lvl1pPr marL="0" indent="0">
              <a:buFontTx/>
              <a:buNone/>
              <a:defRPr sz="1400" b="0"/>
            </a:lvl1pPr>
          </a:lstStyle>
          <a:p>
            <a:pPr lvl="0"/>
            <a:r>
              <a:rPr lang="fr-FR" dirty="0" err="1" smtClean="0"/>
              <a:t>jj</a:t>
            </a:r>
            <a:r>
              <a:rPr lang="fr-FR" dirty="0" smtClean="0"/>
              <a:t>/mm/</a:t>
            </a:r>
            <a:r>
              <a:rPr lang="fr-FR" dirty="0" err="1" smtClean="0"/>
              <a:t>aaaa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9848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bg>
      <p:bgPr>
        <a:solidFill>
          <a:srgbClr val="0048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9313" y="1352550"/>
            <a:ext cx="2873375" cy="415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90980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9313" y="1352550"/>
            <a:ext cx="2873375" cy="415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507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422400" cy="6858000"/>
          </a:xfrm>
          <a:prstGeom prst="rect">
            <a:avLst/>
          </a:prstGeom>
          <a:solidFill>
            <a:srgbClr val="FF6608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2104868" y="3047437"/>
            <a:ext cx="5633174" cy="936000"/>
          </a:xfrm>
          <a:prstGeom prst="rect">
            <a:avLst/>
          </a:prstGeom>
        </p:spPr>
      </p:pic>
      <p:sp>
        <p:nvSpPr>
          <p:cNvPr id="6" name="Espace réservé du texte 5" descr="1.&#10;Titre&#10;du chapitre&#10;" title="Chapitre"/>
          <p:cNvSpPr>
            <a:spLocks noGrp="1"/>
          </p:cNvSpPr>
          <p:nvPr>
            <p:ph type="body" sz="quarter" idx="15" hasCustomPrompt="1"/>
          </p:nvPr>
        </p:nvSpPr>
        <p:spPr>
          <a:xfrm>
            <a:off x="1979613" y="1080000"/>
            <a:ext cx="9001125" cy="2031325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lnSpc>
                <a:spcPct val="100000"/>
              </a:lnSpc>
              <a:buNone/>
              <a:defRPr sz="4400" b="1">
                <a:solidFill>
                  <a:srgbClr val="00ADE9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3600" b="1">
                <a:solidFill>
                  <a:srgbClr val="00ADE9"/>
                </a:solidFill>
                <a:latin typeface="Century Gothic" panose="020B0502020202020204" pitchFamily="34" charset="0"/>
              </a:defRPr>
            </a:lvl2pPr>
            <a:lvl3pPr marL="914400" indent="0">
              <a:buNone/>
              <a:defRPr sz="3200" b="1">
                <a:solidFill>
                  <a:srgbClr val="00ADE9"/>
                </a:solidFill>
                <a:latin typeface="Century Gothic" panose="020B0502020202020204" pitchFamily="34" charset="0"/>
              </a:defRPr>
            </a:lvl3pPr>
            <a:lvl4pPr marL="1371600" indent="0">
              <a:buNone/>
              <a:defRPr sz="2800" b="1">
                <a:solidFill>
                  <a:srgbClr val="00ADE9"/>
                </a:solidFill>
                <a:latin typeface="Century Gothic" panose="020B0502020202020204" pitchFamily="34" charset="0"/>
              </a:defRPr>
            </a:lvl4pPr>
            <a:lvl5pPr marL="1828800" indent="0">
              <a:buNone/>
              <a:defRPr sz="2800" b="1">
                <a:solidFill>
                  <a:srgbClr val="00ADE9"/>
                </a:solidFill>
                <a:latin typeface="Century Gothic" panose="020B0502020202020204" pitchFamily="34" charset="0"/>
              </a:defRPr>
            </a:lvl5pPr>
          </a:lstStyle>
          <a:p>
            <a:pPr lvl="0"/>
            <a:r>
              <a:rPr lang="fr-FR" dirty="0" smtClean="0"/>
              <a:t>1.</a:t>
            </a:r>
            <a:br>
              <a:rPr lang="fr-FR" dirty="0" smtClean="0"/>
            </a:br>
            <a:r>
              <a:rPr lang="fr-FR" dirty="0" smtClean="0"/>
              <a:t>Titre</a:t>
            </a:r>
            <a:br>
              <a:rPr lang="fr-FR" dirty="0" smtClean="0"/>
            </a:br>
            <a:r>
              <a:rPr lang="fr-FR" dirty="0" smtClean="0"/>
              <a:t>du chapitre</a:t>
            </a:r>
          </a:p>
        </p:txBody>
      </p:sp>
      <p:sp>
        <p:nvSpPr>
          <p:cNvPr id="12" name="Espace réservé du texte 11" descr="Sous-titre&#10;du support" title="Sous-titre"/>
          <p:cNvSpPr>
            <a:spLocks noGrp="1"/>
          </p:cNvSpPr>
          <p:nvPr>
            <p:ph type="body" sz="quarter" idx="16" hasCustomPrompt="1"/>
          </p:nvPr>
        </p:nvSpPr>
        <p:spPr>
          <a:xfrm>
            <a:off x="1978875" y="4320000"/>
            <a:ext cx="9001125" cy="79216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b="1">
                <a:solidFill>
                  <a:srgbClr val="FF6608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fr-FR" dirty="0" smtClean="0"/>
              <a:t>Sous-titre</a:t>
            </a:r>
            <a:br>
              <a:rPr lang="fr-FR" dirty="0" smtClean="0"/>
            </a:br>
            <a:r>
              <a:rPr lang="fr-FR" dirty="0" smtClean="0"/>
              <a:t>du support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90357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1422400" cy="6858000"/>
          </a:xfrm>
          <a:prstGeom prst="rect">
            <a:avLst/>
          </a:prstGeom>
          <a:solidFill>
            <a:srgbClr val="FFAA2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3" name="Imag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2104868" y="3047437"/>
            <a:ext cx="5633174" cy="936000"/>
          </a:xfrm>
          <a:prstGeom prst="rect">
            <a:avLst/>
          </a:prstGeom>
        </p:spPr>
      </p:pic>
      <p:sp>
        <p:nvSpPr>
          <p:cNvPr id="9" name="Espace réservé du texte 5" descr="1.&#10;Titre&#10;du chapitre&#10;" title="Chapitre"/>
          <p:cNvSpPr>
            <a:spLocks noGrp="1"/>
          </p:cNvSpPr>
          <p:nvPr>
            <p:ph type="body" sz="quarter" idx="15" hasCustomPrompt="1"/>
          </p:nvPr>
        </p:nvSpPr>
        <p:spPr>
          <a:xfrm>
            <a:off x="1979613" y="1080000"/>
            <a:ext cx="9001125" cy="2031325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lnSpc>
                <a:spcPct val="100000"/>
              </a:lnSpc>
              <a:buNone/>
              <a:defRPr sz="4400" b="1">
                <a:solidFill>
                  <a:srgbClr val="00ADE9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3600" b="1">
                <a:solidFill>
                  <a:srgbClr val="00ADE9"/>
                </a:solidFill>
                <a:latin typeface="Century Gothic" panose="020B0502020202020204" pitchFamily="34" charset="0"/>
              </a:defRPr>
            </a:lvl2pPr>
            <a:lvl3pPr marL="914400" indent="0">
              <a:buNone/>
              <a:defRPr sz="3200" b="1">
                <a:solidFill>
                  <a:srgbClr val="00ADE9"/>
                </a:solidFill>
                <a:latin typeface="Century Gothic" panose="020B0502020202020204" pitchFamily="34" charset="0"/>
              </a:defRPr>
            </a:lvl3pPr>
            <a:lvl4pPr marL="1371600" indent="0">
              <a:buNone/>
              <a:defRPr sz="2800" b="1">
                <a:solidFill>
                  <a:srgbClr val="00ADE9"/>
                </a:solidFill>
                <a:latin typeface="Century Gothic" panose="020B0502020202020204" pitchFamily="34" charset="0"/>
              </a:defRPr>
            </a:lvl4pPr>
            <a:lvl5pPr marL="1828800" indent="0">
              <a:buNone/>
              <a:defRPr sz="2800" b="1">
                <a:solidFill>
                  <a:srgbClr val="00ADE9"/>
                </a:solidFill>
                <a:latin typeface="Century Gothic" panose="020B0502020202020204" pitchFamily="34" charset="0"/>
              </a:defRPr>
            </a:lvl5pPr>
          </a:lstStyle>
          <a:p>
            <a:pPr lvl="0"/>
            <a:r>
              <a:rPr lang="fr-FR" dirty="0" smtClean="0"/>
              <a:t>1.</a:t>
            </a:r>
            <a:br>
              <a:rPr lang="fr-FR" dirty="0" smtClean="0"/>
            </a:br>
            <a:r>
              <a:rPr lang="fr-FR" dirty="0" smtClean="0"/>
              <a:t>Titre</a:t>
            </a:r>
            <a:br>
              <a:rPr lang="fr-FR" dirty="0" smtClean="0"/>
            </a:br>
            <a:r>
              <a:rPr lang="fr-FR" dirty="0" smtClean="0"/>
              <a:t>du chapitre</a:t>
            </a:r>
          </a:p>
        </p:txBody>
      </p:sp>
      <p:sp>
        <p:nvSpPr>
          <p:cNvPr id="10" name="Espace réservé du texte 11" descr="Sous-titre&#10;du support" title="Sous-titre"/>
          <p:cNvSpPr>
            <a:spLocks noGrp="1"/>
          </p:cNvSpPr>
          <p:nvPr>
            <p:ph type="body" sz="quarter" idx="16" hasCustomPrompt="1"/>
          </p:nvPr>
        </p:nvSpPr>
        <p:spPr>
          <a:xfrm>
            <a:off x="1978875" y="4320000"/>
            <a:ext cx="9001125" cy="79216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b="1">
                <a:solidFill>
                  <a:srgbClr val="FFAA26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fr-FR" dirty="0" smtClean="0"/>
              <a:t>Sous-titre</a:t>
            </a:r>
            <a:br>
              <a:rPr lang="fr-FR" dirty="0" smtClean="0"/>
            </a:br>
            <a:r>
              <a:rPr lang="fr-FR" dirty="0" smtClean="0"/>
              <a:t>du support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4183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1422400" cy="6858000"/>
          </a:xfrm>
          <a:prstGeom prst="rect">
            <a:avLst/>
          </a:prstGeom>
          <a:solidFill>
            <a:srgbClr val="AFD5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3" name="Imag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2104868" y="3047437"/>
            <a:ext cx="5633174" cy="936000"/>
          </a:xfrm>
          <a:prstGeom prst="rect">
            <a:avLst/>
          </a:prstGeom>
        </p:spPr>
      </p:pic>
      <p:sp>
        <p:nvSpPr>
          <p:cNvPr id="9" name="Espace réservé du texte 5" descr="1.&#10;Titre&#10;du chapitre&#10;" title="Chapitre"/>
          <p:cNvSpPr>
            <a:spLocks noGrp="1"/>
          </p:cNvSpPr>
          <p:nvPr>
            <p:ph type="body" sz="quarter" idx="15" hasCustomPrompt="1"/>
          </p:nvPr>
        </p:nvSpPr>
        <p:spPr>
          <a:xfrm>
            <a:off x="1979613" y="1080000"/>
            <a:ext cx="9001125" cy="2031325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lnSpc>
                <a:spcPct val="100000"/>
              </a:lnSpc>
              <a:buNone/>
              <a:defRPr sz="4400" b="1">
                <a:solidFill>
                  <a:srgbClr val="00ADE9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3600" b="1">
                <a:solidFill>
                  <a:srgbClr val="00ADE9"/>
                </a:solidFill>
                <a:latin typeface="Century Gothic" panose="020B0502020202020204" pitchFamily="34" charset="0"/>
              </a:defRPr>
            </a:lvl2pPr>
            <a:lvl3pPr marL="914400" indent="0">
              <a:buNone/>
              <a:defRPr sz="3200" b="1">
                <a:solidFill>
                  <a:srgbClr val="00ADE9"/>
                </a:solidFill>
                <a:latin typeface="Century Gothic" panose="020B0502020202020204" pitchFamily="34" charset="0"/>
              </a:defRPr>
            </a:lvl3pPr>
            <a:lvl4pPr marL="1371600" indent="0">
              <a:buNone/>
              <a:defRPr sz="2800" b="1">
                <a:solidFill>
                  <a:srgbClr val="00ADE9"/>
                </a:solidFill>
                <a:latin typeface="Century Gothic" panose="020B0502020202020204" pitchFamily="34" charset="0"/>
              </a:defRPr>
            </a:lvl4pPr>
            <a:lvl5pPr marL="1828800" indent="0">
              <a:buNone/>
              <a:defRPr sz="2800" b="1">
                <a:solidFill>
                  <a:srgbClr val="00ADE9"/>
                </a:solidFill>
                <a:latin typeface="Century Gothic" panose="020B0502020202020204" pitchFamily="34" charset="0"/>
              </a:defRPr>
            </a:lvl5pPr>
          </a:lstStyle>
          <a:p>
            <a:pPr lvl="0"/>
            <a:r>
              <a:rPr lang="fr-FR" dirty="0" smtClean="0"/>
              <a:t>1.</a:t>
            </a:r>
            <a:br>
              <a:rPr lang="fr-FR" dirty="0" smtClean="0"/>
            </a:br>
            <a:r>
              <a:rPr lang="fr-FR" dirty="0" smtClean="0"/>
              <a:t>Titre</a:t>
            </a:r>
            <a:br>
              <a:rPr lang="fr-FR" dirty="0" smtClean="0"/>
            </a:br>
            <a:r>
              <a:rPr lang="fr-FR" dirty="0" smtClean="0"/>
              <a:t>du chapitre</a:t>
            </a:r>
          </a:p>
        </p:txBody>
      </p:sp>
      <p:sp>
        <p:nvSpPr>
          <p:cNvPr id="10" name="Espace réservé du texte 11" descr="Sous-titre&#10;du support" title="Sous-titre"/>
          <p:cNvSpPr>
            <a:spLocks noGrp="1"/>
          </p:cNvSpPr>
          <p:nvPr>
            <p:ph type="body" sz="quarter" idx="16" hasCustomPrompt="1"/>
          </p:nvPr>
        </p:nvSpPr>
        <p:spPr>
          <a:xfrm>
            <a:off x="1978875" y="4320000"/>
            <a:ext cx="9001125" cy="79216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b="1">
                <a:solidFill>
                  <a:srgbClr val="AFD500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fr-FR" dirty="0" smtClean="0"/>
              <a:t>Sous-titre</a:t>
            </a:r>
            <a:br>
              <a:rPr lang="fr-FR" dirty="0" smtClean="0"/>
            </a:br>
            <a:r>
              <a:rPr lang="fr-FR" dirty="0" smtClean="0"/>
              <a:t>du support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04352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1422400" cy="6858000"/>
          </a:xfrm>
          <a:prstGeom prst="rect">
            <a:avLst/>
          </a:prstGeom>
          <a:solidFill>
            <a:srgbClr val="00C094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C094"/>
              </a:solidFill>
            </a:endParaRPr>
          </a:p>
        </p:txBody>
      </p:sp>
      <p:pic>
        <p:nvPicPr>
          <p:cNvPr id="13" name="Imag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2104868" y="3047437"/>
            <a:ext cx="5633174" cy="936000"/>
          </a:xfrm>
          <a:prstGeom prst="rect">
            <a:avLst/>
          </a:prstGeom>
        </p:spPr>
      </p:pic>
      <p:sp>
        <p:nvSpPr>
          <p:cNvPr id="14" name="Espace réservé du texte 5" descr="1.&#10;Titre&#10;du chapitre&#10;" title="Chapitre"/>
          <p:cNvSpPr>
            <a:spLocks noGrp="1"/>
          </p:cNvSpPr>
          <p:nvPr>
            <p:ph type="body" sz="quarter" idx="15" hasCustomPrompt="1"/>
          </p:nvPr>
        </p:nvSpPr>
        <p:spPr>
          <a:xfrm>
            <a:off x="1979613" y="1080000"/>
            <a:ext cx="9001125" cy="2031325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lnSpc>
                <a:spcPct val="100000"/>
              </a:lnSpc>
              <a:buNone/>
              <a:defRPr sz="4400" b="1">
                <a:solidFill>
                  <a:srgbClr val="00ADE9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3600" b="1">
                <a:solidFill>
                  <a:srgbClr val="00ADE9"/>
                </a:solidFill>
                <a:latin typeface="Century Gothic" panose="020B0502020202020204" pitchFamily="34" charset="0"/>
              </a:defRPr>
            </a:lvl2pPr>
            <a:lvl3pPr marL="914400" indent="0">
              <a:buNone/>
              <a:defRPr sz="3200" b="1">
                <a:solidFill>
                  <a:srgbClr val="00ADE9"/>
                </a:solidFill>
                <a:latin typeface="Century Gothic" panose="020B0502020202020204" pitchFamily="34" charset="0"/>
              </a:defRPr>
            </a:lvl3pPr>
            <a:lvl4pPr marL="1371600" indent="0">
              <a:buNone/>
              <a:defRPr sz="2800" b="1">
                <a:solidFill>
                  <a:srgbClr val="00ADE9"/>
                </a:solidFill>
                <a:latin typeface="Century Gothic" panose="020B0502020202020204" pitchFamily="34" charset="0"/>
              </a:defRPr>
            </a:lvl4pPr>
            <a:lvl5pPr marL="1828800" indent="0">
              <a:buNone/>
              <a:defRPr sz="2800" b="1">
                <a:solidFill>
                  <a:srgbClr val="00ADE9"/>
                </a:solidFill>
                <a:latin typeface="Century Gothic" panose="020B0502020202020204" pitchFamily="34" charset="0"/>
              </a:defRPr>
            </a:lvl5pPr>
          </a:lstStyle>
          <a:p>
            <a:pPr lvl="0"/>
            <a:r>
              <a:rPr lang="fr-FR" dirty="0" smtClean="0"/>
              <a:t>1.</a:t>
            </a:r>
            <a:br>
              <a:rPr lang="fr-FR" dirty="0" smtClean="0"/>
            </a:br>
            <a:r>
              <a:rPr lang="fr-FR" dirty="0" smtClean="0"/>
              <a:t>Titre</a:t>
            </a:r>
            <a:br>
              <a:rPr lang="fr-FR" dirty="0" smtClean="0"/>
            </a:br>
            <a:r>
              <a:rPr lang="fr-FR" dirty="0" smtClean="0"/>
              <a:t>du chapitre</a:t>
            </a:r>
          </a:p>
        </p:txBody>
      </p:sp>
      <p:sp>
        <p:nvSpPr>
          <p:cNvPr id="15" name="Espace réservé du texte 11" descr="Sous-titre&#10;du support" title="Sous-titre"/>
          <p:cNvSpPr>
            <a:spLocks noGrp="1"/>
          </p:cNvSpPr>
          <p:nvPr>
            <p:ph type="body" sz="quarter" idx="16" hasCustomPrompt="1"/>
          </p:nvPr>
        </p:nvSpPr>
        <p:spPr>
          <a:xfrm>
            <a:off x="1978875" y="4320000"/>
            <a:ext cx="9001125" cy="79216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b="1">
                <a:solidFill>
                  <a:srgbClr val="00C094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fr-FR" dirty="0" smtClean="0"/>
              <a:t>Sous-titre</a:t>
            </a:r>
            <a:br>
              <a:rPr lang="fr-FR" dirty="0" smtClean="0"/>
            </a:br>
            <a:r>
              <a:rPr lang="fr-FR" dirty="0" smtClean="0"/>
              <a:t>du support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9689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1422400" cy="6858000"/>
          </a:xfrm>
          <a:prstGeom prst="rect">
            <a:avLst/>
          </a:prstGeom>
          <a:solidFill>
            <a:srgbClr val="F13C8E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3" name="Imag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2104868" y="3047437"/>
            <a:ext cx="5633174" cy="936000"/>
          </a:xfrm>
          <a:prstGeom prst="rect">
            <a:avLst/>
          </a:prstGeom>
        </p:spPr>
      </p:pic>
      <p:sp>
        <p:nvSpPr>
          <p:cNvPr id="9" name="Espace réservé du texte 5" descr="1.&#10;Titre&#10;du chapitre&#10;" title="Chapitre"/>
          <p:cNvSpPr>
            <a:spLocks noGrp="1"/>
          </p:cNvSpPr>
          <p:nvPr>
            <p:ph type="body" sz="quarter" idx="15" hasCustomPrompt="1"/>
          </p:nvPr>
        </p:nvSpPr>
        <p:spPr>
          <a:xfrm>
            <a:off x="1979613" y="1080000"/>
            <a:ext cx="9001125" cy="2031325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lnSpc>
                <a:spcPct val="100000"/>
              </a:lnSpc>
              <a:buNone/>
              <a:defRPr sz="4400" b="1">
                <a:solidFill>
                  <a:srgbClr val="00ADE9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3600" b="1">
                <a:solidFill>
                  <a:srgbClr val="00ADE9"/>
                </a:solidFill>
                <a:latin typeface="Century Gothic" panose="020B0502020202020204" pitchFamily="34" charset="0"/>
              </a:defRPr>
            </a:lvl2pPr>
            <a:lvl3pPr marL="914400" indent="0">
              <a:buNone/>
              <a:defRPr sz="3200" b="1">
                <a:solidFill>
                  <a:srgbClr val="00ADE9"/>
                </a:solidFill>
                <a:latin typeface="Century Gothic" panose="020B0502020202020204" pitchFamily="34" charset="0"/>
              </a:defRPr>
            </a:lvl3pPr>
            <a:lvl4pPr marL="1371600" indent="0">
              <a:buNone/>
              <a:defRPr sz="2800" b="1">
                <a:solidFill>
                  <a:srgbClr val="00ADE9"/>
                </a:solidFill>
                <a:latin typeface="Century Gothic" panose="020B0502020202020204" pitchFamily="34" charset="0"/>
              </a:defRPr>
            </a:lvl4pPr>
            <a:lvl5pPr marL="1828800" indent="0">
              <a:buNone/>
              <a:defRPr sz="2800" b="1">
                <a:solidFill>
                  <a:srgbClr val="00ADE9"/>
                </a:solidFill>
                <a:latin typeface="Century Gothic" panose="020B0502020202020204" pitchFamily="34" charset="0"/>
              </a:defRPr>
            </a:lvl5pPr>
          </a:lstStyle>
          <a:p>
            <a:pPr lvl="0"/>
            <a:r>
              <a:rPr lang="fr-FR" dirty="0" smtClean="0"/>
              <a:t>1.</a:t>
            </a:r>
            <a:br>
              <a:rPr lang="fr-FR" dirty="0" smtClean="0"/>
            </a:br>
            <a:r>
              <a:rPr lang="fr-FR" dirty="0" smtClean="0"/>
              <a:t>Titre</a:t>
            </a:r>
            <a:br>
              <a:rPr lang="fr-FR" dirty="0" smtClean="0"/>
            </a:br>
            <a:r>
              <a:rPr lang="fr-FR" dirty="0" smtClean="0"/>
              <a:t>du chapitre</a:t>
            </a:r>
          </a:p>
        </p:txBody>
      </p:sp>
      <p:sp>
        <p:nvSpPr>
          <p:cNvPr id="10" name="Espace réservé du texte 11" descr="Sous-titre&#10;du support" title="Sous-titre"/>
          <p:cNvSpPr>
            <a:spLocks noGrp="1"/>
          </p:cNvSpPr>
          <p:nvPr>
            <p:ph type="body" sz="quarter" idx="16" hasCustomPrompt="1"/>
          </p:nvPr>
        </p:nvSpPr>
        <p:spPr>
          <a:xfrm>
            <a:off x="1978875" y="4320000"/>
            <a:ext cx="9001125" cy="79216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b="1">
                <a:solidFill>
                  <a:srgbClr val="F13C8E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fr-FR" dirty="0" smtClean="0"/>
              <a:t>Sous-titre</a:t>
            </a:r>
            <a:br>
              <a:rPr lang="fr-FR" dirty="0" smtClean="0"/>
            </a:br>
            <a:r>
              <a:rPr lang="fr-FR" dirty="0" smtClean="0"/>
              <a:t>du support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74012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1422400" cy="6858000"/>
          </a:xfrm>
          <a:prstGeom prst="rect">
            <a:avLst/>
          </a:prstGeom>
          <a:solidFill>
            <a:srgbClr val="6235A3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3" name="Imag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2104868" y="3047437"/>
            <a:ext cx="5633174" cy="936000"/>
          </a:xfrm>
          <a:prstGeom prst="rect">
            <a:avLst/>
          </a:prstGeom>
        </p:spPr>
      </p:pic>
      <p:sp>
        <p:nvSpPr>
          <p:cNvPr id="9" name="Espace réservé du texte 5" descr="1.&#10;Titre&#10;du chapitre&#10;" title="Chapitre"/>
          <p:cNvSpPr>
            <a:spLocks noGrp="1"/>
          </p:cNvSpPr>
          <p:nvPr>
            <p:ph type="body" sz="quarter" idx="15" hasCustomPrompt="1"/>
          </p:nvPr>
        </p:nvSpPr>
        <p:spPr>
          <a:xfrm>
            <a:off x="1979613" y="1080000"/>
            <a:ext cx="9001125" cy="2031325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lnSpc>
                <a:spcPct val="100000"/>
              </a:lnSpc>
              <a:buNone/>
              <a:defRPr sz="4400" b="1">
                <a:solidFill>
                  <a:srgbClr val="00ADE9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3600" b="1">
                <a:solidFill>
                  <a:srgbClr val="00ADE9"/>
                </a:solidFill>
                <a:latin typeface="Century Gothic" panose="020B0502020202020204" pitchFamily="34" charset="0"/>
              </a:defRPr>
            </a:lvl2pPr>
            <a:lvl3pPr marL="914400" indent="0">
              <a:buNone/>
              <a:defRPr sz="3200" b="1">
                <a:solidFill>
                  <a:srgbClr val="00ADE9"/>
                </a:solidFill>
                <a:latin typeface="Century Gothic" panose="020B0502020202020204" pitchFamily="34" charset="0"/>
              </a:defRPr>
            </a:lvl3pPr>
            <a:lvl4pPr marL="1371600" indent="0">
              <a:buNone/>
              <a:defRPr sz="2800" b="1">
                <a:solidFill>
                  <a:srgbClr val="00ADE9"/>
                </a:solidFill>
                <a:latin typeface="Century Gothic" panose="020B0502020202020204" pitchFamily="34" charset="0"/>
              </a:defRPr>
            </a:lvl4pPr>
            <a:lvl5pPr marL="1828800" indent="0">
              <a:buNone/>
              <a:defRPr sz="2800" b="1">
                <a:solidFill>
                  <a:srgbClr val="00ADE9"/>
                </a:solidFill>
                <a:latin typeface="Century Gothic" panose="020B0502020202020204" pitchFamily="34" charset="0"/>
              </a:defRPr>
            </a:lvl5pPr>
          </a:lstStyle>
          <a:p>
            <a:pPr lvl="0"/>
            <a:r>
              <a:rPr lang="fr-FR" dirty="0" smtClean="0"/>
              <a:t>1.</a:t>
            </a:r>
            <a:br>
              <a:rPr lang="fr-FR" dirty="0" smtClean="0"/>
            </a:br>
            <a:r>
              <a:rPr lang="fr-FR" dirty="0" smtClean="0"/>
              <a:t>Titre</a:t>
            </a:r>
            <a:br>
              <a:rPr lang="fr-FR" dirty="0" smtClean="0"/>
            </a:br>
            <a:r>
              <a:rPr lang="fr-FR" dirty="0" smtClean="0"/>
              <a:t>du chapitre</a:t>
            </a:r>
          </a:p>
        </p:txBody>
      </p:sp>
      <p:sp>
        <p:nvSpPr>
          <p:cNvPr id="10" name="Espace réservé du texte 11" descr="Sous-titre&#10;du support" title="Sous-titre"/>
          <p:cNvSpPr>
            <a:spLocks noGrp="1"/>
          </p:cNvSpPr>
          <p:nvPr>
            <p:ph type="body" sz="quarter" idx="16" hasCustomPrompt="1"/>
          </p:nvPr>
        </p:nvSpPr>
        <p:spPr>
          <a:xfrm>
            <a:off x="1978875" y="4320000"/>
            <a:ext cx="9001125" cy="79216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b="1">
                <a:solidFill>
                  <a:srgbClr val="6235A3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fr-FR" dirty="0" smtClean="0"/>
              <a:t>Sous-titre</a:t>
            </a:r>
            <a:br>
              <a:rPr lang="fr-FR" dirty="0" smtClean="0"/>
            </a:br>
            <a:r>
              <a:rPr lang="fr-FR" dirty="0" smtClean="0"/>
              <a:t>du support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30395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1422400" cy="6858000"/>
          </a:xfrm>
          <a:prstGeom prst="rect">
            <a:avLst/>
          </a:prstGeom>
          <a:solidFill>
            <a:srgbClr val="307FE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3" name="Imag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2104868" y="3047437"/>
            <a:ext cx="5633174" cy="936000"/>
          </a:xfrm>
          <a:prstGeom prst="rect">
            <a:avLst/>
          </a:prstGeom>
        </p:spPr>
      </p:pic>
      <p:sp>
        <p:nvSpPr>
          <p:cNvPr id="9" name="Espace réservé du texte 5" descr="1.&#10;Titre&#10;du chapitre&#10;" title="Chapitre"/>
          <p:cNvSpPr>
            <a:spLocks noGrp="1"/>
          </p:cNvSpPr>
          <p:nvPr>
            <p:ph type="body" sz="quarter" idx="15" hasCustomPrompt="1"/>
          </p:nvPr>
        </p:nvSpPr>
        <p:spPr>
          <a:xfrm>
            <a:off x="1979613" y="1080000"/>
            <a:ext cx="9001125" cy="2031325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lnSpc>
                <a:spcPct val="100000"/>
              </a:lnSpc>
              <a:buNone/>
              <a:defRPr sz="4400" b="1">
                <a:solidFill>
                  <a:srgbClr val="00ADE9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3600" b="1">
                <a:solidFill>
                  <a:srgbClr val="00ADE9"/>
                </a:solidFill>
                <a:latin typeface="Century Gothic" panose="020B0502020202020204" pitchFamily="34" charset="0"/>
              </a:defRPr>
            </a:lvl2pPr>
            <a:lvl3pPr marL="914400" indent="0">
              <a:buNone/>
              <a:defRPr sz="3200" b="1">
                <a:solidFill>
                  <a:srgbClr val="00ADE9"/>
                </a:solidFill>
                <a:latin typeface="Century Gothic" panose="020B0502020202020204" pitchFamily="34" charset="0"/>
              </a:defRPr>
            </a:lvl3pPr>
            <a:lvl4pPr marL="1371600" indent="0">
              <a:buNone/>
              <a:defRPr sz="2800" b="1">
                <a:solidFill>
                  <a:srgbClr val="00ADE9"/>
                </a:solidFill>
                <a:latin typeface="Century Gothic" panose="020B0502020202020204" pitchFamily="34" charset="0"/>
              </a:defRPr>
            </a:lvl4pPr>
            <a:lvl5pPr marL="1828800" indent="0">
              <a:buNone/>
              <a:defRPr sz="2800" b="1">
                <a:solidFill>
                  <a:srgbClr val="00ADE9"/>
                </a:solidFill>
                <a:latin typeface="Century Gothic" panose="020B0502020202020204" pitchFamily="34" charset="0"/>
              </a:defRPr>
            </a:lvl5pPr>
          </a:lstStyle>
          <a:p>
            <a:pPr lvl="0"/>
            <a:r>
              <a:rPr lang="fr-FR" dirty="0" smtClean="0"/>
              <a:t>1.</a:t>
            </a:r>
            <a:br>
              <a:rPr lang="fr-FR" dirty="0" smtClean="0"/>
            </a:br>
            <a:r>
              <a:rPr lang="fr-FR" dirty="0" smtClean="0"/>
              <a:t>Titre</a:t>
            </a:r>
            <a:br>
              <a:rPr lang="fr-FR" dirty="0" smtClean="0"/>
            </a:br>
            <a:r>
              <a:rPr lang="fr-FR" dirty="0" smtClean="0"/>
              <a:t>du chapitre</a:t>
            </a:r>
          </a:p>
        </p:txBody>
      </p:sp>
      <p:sp>
        <p:nvSpPr>
          <p:cNvPr id="10" name="Espace réservé du texte 11" descr="Sous-titre&#10;du support" title="Sous-titre"/>
          <p:cNvSpPr>
            <a:spLocks noGrp="1"/>
          </p:cNvSpPr>
          <p:nvPr>
            <p:ph type="body" sz="quarter" idx="16" hasCustomPrompt="1"/>
          </p:nvPr>
        </p:nvSpPr>
        <p:spPr>
          <a:xfrm>
            <a:off x="1978875" y="4320000"/>
            <a:ext cx="9001125" cy="79216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b="1">
                <a:solidFill>
                  <a:srgbClr val="307FE2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fr-FR" dirty="0" smtClean="0"/>
              <a:t>Sous-titre</a:t>
            </a:r>
            <a:br>
              <a:rPr lang="fr-FR" dirty="0" smtClean="0"/>
            </a:br>
            <a:r>
              <a:rPr lang="fr-FR" dirty="0" smtClean="0"/>
              <a:t>du support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7964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828000" y="269060"/>
            <a:ext cx="10692000" cy="432000"/>
          </a:xfrm>
          <a:prstGeom prst="rect">
            <a:avLst/>
          </a:prstGeom>
        </p:spPr>
        <p:txBody>
          <a:bodyPr anchor="b"/>
          <a:lstStyle>
            <a:lvl1pPr>
              <a:defRPr sz="1400" b="1" kern="1200" baseline="0">
                <a:latin typeface="Century Gothic" panose="020B0502020202020204" pitchFamily="34" charset="0"/>
              </a:defRPr>
            </a:lvl1pPr>
          </a:lstStyle>
          <a:p>
            <a:r>
              <a:rPr lang="fr-FR" sz="1600" b="1" dirty="0" smtClean="0">
                <a:latin typeface="Century Gothic" panose="020B0502020202020204" pitchFamily="34" charset="0"/>
              </a:rPr>
              <a:t/>
            </a:r>
            <a:br>
              <a:rPr lang="fr-FR" sz="1600" b="1" dirty="0" smtClean="0">
                <a:latin typeface="Century Gothic" panose="020B0502020202020204" pitchFamily="34" charset="0"/>
              </a:rPr>
            </a:br>
            <a:r>
              <a:rPr lang="fr-FR" sz="1600" b="1" dirty="0" smtClean="0">
                <a:latin typeface="Century Gothic" panose="020B0502020202020204" pitchFamily="34" charset="0"/>
              </a:rPr>
              <a:t>Surtitre de la page</a:t>
            </a:r>
            <a:endParaRPr lang="fr-FR" sz="1600" b="1" dirty="0">
              <a:latin typeface="Century Gothic" panose="020B0502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 hasCustomPrompt="1"/>
          </p:nvPr>
        </p:nvSpPr>
        <p:spPr>
          <a:xfrm>
            <a:off x="838986" y="1272619"/>
            <a:ext cx="5105400" cy="490434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solidFill>
                  <a:srgbClr val="004899"/>
                </a:solidFill>
                <a:latin typeface="Century Gothic" panose="020B0502020202020204" pitchFamily="34" charset="0"/>
              </a:defRPr>
            </a:lvl1pPr>
            <a:lvl2pPr marL="0" indent="0">
              <a:lnSpc>
                <a:spcPct val="100000"/>
              </a:lnSpc>
              <a:buNone/>
              <a:defRPr baseline="0">
                <a:solidFill>
                  <a:srgbClr val="00ADE9"/>
                </a:solidFill>
                <a:latin typeface="Century Gothic" panose="020B0502020202020204" pitchFamily="34" charset="0"/>
              </a:defRPr>
            </a:lvl2pPr>
            <a:lvl3pPr marL="180000" indent="180000">
              <a:lnSpc>
                <a:spcPct val="100000"/>
              </a:lnSpc>
              <a:buFont typeface="Arial" panose="020B0604020202020204" pitchFamily="34" charset="0"/>
              <a:buChar char="•"/>
              <a:defRPr b="1">
                <a:solidFill>
                  <a:srgbClr val="F13C8E"/>
                </a:solidFill>
                <a:latin typeface="Century Gothic" panose="020B0502020202020204" pitchFamily="34" charset="0"/>
              </a:defRPr>
            </a:lvl3pPr>
            <a:lvl4pPr marL="360000" indent="0">
              <a:lnSpc>
                <a:spcPct val="100000"/>
              </a:lnSpc>
              <a:buNone/>
              <a:defRPr>
                <a:latin typeface="Century Gothic" panose="020B0502020202020204" pitchFamily="34" charset="0"/>
              </a:defRPr>
            </a:lvl4pPr>
            <a:lvl5pPr marL="1828800" indent="0">
              <a:buNone/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fr-FR" dirty="0" smtClean="0"/>
              <a:t>Titre niveau 1</a:t>
            </a:r>
          </a:p>
          <a:p>
            <a:pPr lvl="1"/>
            <a:r>
              <a:rPr lang="fr-FR" dirty="0" smtClean="0"/>
              <a:t>Niveau 2 – </a:t>
            </a:r>
            <a:r>
              <a:rPr lang="fr-FR" dirty="0" err="1" smtClean="0"/>
              <a:t>Chapoucitet</a:t>
            </a:r>
            <a:r>
              <a:rPr lang="fr-FR" dirty="0" smtClean="0"/>
              <a:t>, </a:t>
            </a:r>
            <a:r>
              <a:rPr lang="fr-FR" dirty="0" err="1" smtClean="0"/>
              <a:t>sum</a:t>
            </a:r>
            <a:r>
              <a:rPr lang="fr-FR" dirty="0" smtClean="0"/>
              <a:t> est, con </a:t>
            </a:r>
            <a:r>
              <a:rPr lang="fr-FR" dirty="0" err="1" smtClean="0"/>
              <a:t>re</a:t>
            </a:r>
            <a:r>
              <a:rPr lang="fr-FR" dirty="0" smtClean="0"/>
              <a:t> </a:t>
            </a:r>
            <a:r>
              <a:rPr lang="fr-FR" dirty="0" err="1" smtClean="0"/>
              <a:t>quntur</a:t>
            </a:r>
            <a:r>
              <a:rPr lang="fr-FR" dirty="0" smtClean="0"/>
              <a:t> </a:t>
            </a:r>
            <a:r>
              <a:rPr lang="fr-FR" dirty="0" err="1" smtClean="0"/>
              <a:t>sam</a:t>
            </a:r>
            <a:r>
              <a:rPr lang="fr-FR" dirty="0" smtClean="0"/>
              <a:t> ut </a:t>
            </a:r>
            <a:r>
              <a:rPr lang="fr-FR" dirty="0" err="1" smtClean="0"/>
              <a:t>eum</a:t>
            </a:r>
            <a:r>
              <a:rPr lang="fr-FR" dirty="0" smtClean="0"/>
              <a:t> </a:t>
            </a:r>
            <a:r>
              <a:rPr lang="fr-FR" dirty="0" err="1" smtClean="0"/>
              <a:t>nobit</a:t>
            </a:r>
            <a:endParaRPr lang="fr-FR" dirty="0" smtClean="0"/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Texte – niveau 4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6191499" y="1272619"/>
            <a:ext cx="5328501" cy="490434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0" tIns="0" rIns="0" bIns="0" anchor="ctr" anchorCtr="0"/>
          <a:lstStyle>
            <a:lvl1pPr marL="0" indent="0" algn="ctr">
              <a:buNone/>
              <a:defRPr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fr-FR" dirty="0" smtClean="0"/>
              <a:t>Images, graphiques…</a:t>
            </a:r>
            <a:endParaRPr lang="fr-FR" dirty="0"/>
          </a:p>
        </p:txBody>
      </p:sp>
      <p:pic>
        <p:nvPicPr>
          <p:cNvPr id="9" name="Espace réservé du contenu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559" y="269060"/>
            <a:ext cx="447902" cy="432000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2000" y="6300000"/>
            <a:ext cx="2166608" cy="360000"/>
          </a:xfrm>
          <a:prstGeom prst="rect">
            <a:avLst/>
          </a:prstGeom>
        </p:spPr>
      </p:pic>
      <p:sp>
        <p:nvSpPr>
          <p:cNvPr id="11" name="Espace réservé du texte 3"/>
          <p:cNvSpPr>
            <a:spLocks noGrp="1"/>
          </p:cNvSpPr>
          <p:nvPr>
            <p:ph type="body" sz="quarter" idx="11" hasCustomPrompt="1"/>
          </p:nvPr>
        </p:nvSpPr>
        <p:spPr>
          <a:xfrm>
            <a:off x="360000" y="6372225"/>
            <a:ext cx="2752725" cy="288000"/>
          </a:xfrm>
          <a:prstGeom prst="rect">
            <a:avLst/>
          </a:prstGeom>
        </p:spPr>
        <p:txBody>
          <a:bodyPr anchor="b"/>
          <a:lstStyle>
            <a:lvl1pPr marL="0" indent="0">
              <a:buFontTx/>
              <a:buNone/>
              <a:defRPr sz="1400" b="0"/>
            </a:lvl1pPr>
          </a:lstStyle>
          <a:p>
            <a:pPr lvl="0"/>
            <a:r>
              <a:rPr lang="fr-FR" dirty="0" err="1" smtClean="0"/>
              <a:t>jj</a:t>
            </a:r>
            <a:r>
              <a:rPr lang="fr-FR" dirty="0" smtClean="0"/>
              <a:t>/mm/</a:t>
            </a:r>
            <a:r>
              <a:rPr lang="fr-FR" dirty="0" err="1" smtClean="0"/>
              <a:t>aaaa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53566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467" y="-1"/>
            <a:ext cx="3510164" cy="24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3303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0" r:id="rId2"/>
    <p:sldLayoutId id="2147483660" r:id="rId3"/>
    <p:sldLayoutId id="2147483662" r:id="rId4"/>
    <p:sldLayoutId id="2147483656" r:id="rId5"/>
    <p:sldLayoutId id="2147483661" r:id="rId6"/>
    <p:sldLayoutId id="2147483657" r:id="rId7"/>
    <p:sldLayoutId id="2147483663" r:id="rId8"/>
    <p:sldLayoutId id="2147483652" r:id="rId9"/>
    <p:sldLayoutId id="2147483658" r:id="rId10"/>
    <p:sldLayoutId id="2147483655" r:id="rId11"/>
    <p:sldLayoutId id="214748366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crip77@departement77.fr" TargetMode="Externa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z="2400" dirty="0">
                <a:solidFill>
                  <a:srgbClr val="00ADE9"/>
                </a:solidFill>
              </a:rPr>
              <a:t>L’annuaire de la CRIP</a:t>
            </a:r>
            <a:endParaRPr lang="fr-FR" sz="2400" dirty="0">
              <a:solidFill>
                <a:srgbClr val="00ADE9"/>
              </a:solidFill>
            </a:endParaRPr>
          </a:p>
        </p:txBody>
      </p:sp>
      <p:sp>
        <p:nvSpPr>
          <p:cNvPr id="6" name="Espace réservé du texte 6"/>
          <p:cNvSpPr txBox="1">
            <a:spLocks/>
          </p:cNvSpPr>
          <p:nvPr/>
        </p:nvSpPr>
        <p:spPr>
          <a:xfrm>
            <a:off x="1363134" y="1435101"/>
            <a:ext cx="2643612" cy="498263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altLang="fr-FR" sz="1400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fr-FR" altLang="fr-FR" sz="14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Département de Seine-et-Marne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fr-FR" altLang="fr-FR" sz="14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DGAS – DFEF – </a:t>
            </a:r>
            <a:r>
              <a:rPr lang="fr-FR" altLang="fr-FR" sz="14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SCRIP</a:t>
            </a:r>
            <a:endParaRPr lang="fr-FR" altLang="fr-FR" sz="1400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fr-FR" altLang="fr-FR" sz="14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Hôtel du Département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fr-FR" altLang="fr-FR" sz="14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CS 50377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fr-FR" altLang="fr-FR" sz="14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77010 Melun cedex</a:t>
            </a:r>
          </a:p>
          <a:p>
            <a:endParaRPr lang="fr-FR" altLang="fr-FR" sz="1400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fr-FR" altLang="fr-FR" sz="1400" dirty="0" smtClean="0">
                <a:solidFill>
                  <a:prstClr val="black"/>
                </a:solidFill>
                <a:latin typeface="Century Gothic" panose="020B0502020202020204" pitchFamily="34" charset="0"/>
                <a:hlinkClick r:id="rId2"/>
              </a:rPr>
              <a:t>crip77@departement77.fr</a:t>
            </a:r>
            <a:endParaRPr lang="fr-FR" altLang="fr-FR" sz="1400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fr-FR" altLang="fr-FR" sz="1400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fr-FR" altLang="fr-FR" sz="14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Standard téléphonique : </a:t>
            </a:r>
            <a:br>
              <a:rPr lang="fr-FR" altLang="fr-FR" sz="1400" dirty="0" smtClean="0">
                <a:solidFill>
                  <a:prstClr val="black"/>
                </a:solidFill>
                <a:latin typeface="Century Gothic" panose="020B0502020202020204" pitchFamily="34" charset="0"/>
              </a:rPr>
            </a:br>
            <a:r>
              <a:rPr lang="fr-FR" altLang="fr-FR" sz="14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01 64 14 77 44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altLang="fr-FR" sz="1400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fr-FR" altLang="fr-FR" sz="1400" u="sng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Chef de service: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altLang="fr-FR" sz="14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Ludovic HENNINGS</a:t>
            </a:r>
            <a:endParaRPr lang="fr-FR" altLang="fr-FR" sz="1400" b="1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fr-FR" altLang="fr-FR" sz="14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01.64.14.61.98 </a:t>
            </a:r>
            <a:endParaRPr lang="fr-FR" altLang="fr-FR" sz="14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6588372"/>
              </p:ext>
            </p:extLst>
          </p:nvPr>
        </p:nvGraphicFramePr>
        <p:xfrm>
          <a:off x="4492965" y="353726"/>
          <a:ext cx="7027035" cy="6400310"/>
        </p:xfrm>
        <a:graphic>
          <a:graphicData uri="http://schemas.openxmlformats.org/drawingml/2006/table">
            <a:tbl>
              <a:tblPr firstRow="1" firstCol="1" bandRow="1"/>
              <a:tblGrid>
                <a:gridCol w="2128362"/>
                <a:gridCol w="2128362"/>
                <a:gridCol w="2770311"/>
              </a:tblGrid>
              <a:tr h="159877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Cadre</a:t>
                      </a:r>
                    </a:p>
                  </a:txBody>
                  <a:tcPr marL="44558" marR="44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Secteur MDS</a:t>
                      </a:r>
                    </a:p>
                  </a:txBody>
                  <a:tcPr marL="44558" marR="44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Assistante</a:t>
                      </a:r>
                    </a:p>
                  </a:txBody>
                  <a:tcPr marL="44558" marR="44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877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558" marR="44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558" marR="44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558" marR="44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555">
                <a:tc rowSpan="3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Khadra </a:t>
                      </a:r>
                      <a:r>
                        <a:rPr lang="fr-FR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AYAD</a:t>
                      </a: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01 64 14 60 98</a:t>
                      </a: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07 85 92 19 61</a:t>
                      </a:r>
                    </a:p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58" marR="44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LAGNY </a:t>
                      </a:r>
                      <a:r>
                        <a:rPr lang="fr-FR" sz="1200" b="1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58" marR="44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Alexandra OBERLAENDER </a:t>
                      </a:r>
                      <a:r>
                        <a:rPr lang="fr-FR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CHABAUD</a:t>
                      </a: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(remplacée</a:t>
                      </a:r>
                      <a:r>
                        <a:rPr lang="fr-FR" sz="12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par </a:t>
                      </a:r>
                      <a:r>
                        <a:rPr lang="fr-FR" sz="1200" baseline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Houria</a:t>
                      </a:r>
                      <a:r>
                        <a:rPr lang="fr-FR" sz="12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BOUCHACKOR à partir du 22/05/23)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01 64 14 78 39</a:t>
                      </a:r>
                    </a:p>
                  </a:txBody>
                  <a:tcPr marL="44558" marR="44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</a:tr>
              <a:tr h="31312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TOURNAN </a:t>
                      </a:r>
                    </a:p>
                  </a:txBody>
                  <a:tcPr marL="44558" marR="44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2569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ROISSY</a:t>
                      </a:r>
                    </a:p>
                  </a:txBody>
                  <a:tcPr marL="44558" marR="44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59877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558" marR="44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558" marR="44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558" marR="44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555">
                <a:tc rowSpan="3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Caroline CASTEL</a:t>
                      </a: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01 64 14 60 10</a:t>
                      </a: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07 87 74 62 63</a:t>
                      </a: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558" marR="44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NOISIEL</a:t>
                      </a:r>
                    </a:p>
                  </a:txBody>
                  <a:tcPr marL="44558" marR="44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Sofia DRIES</a:t>
                      </a: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01 64 14 78 79</a:t>
                      </a:r>
                    </a:p>
                  </a:txBody>
                  <a:tcPr marL="44558" marR="44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</a:tr>
              <a:tr h="30798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MITRY-MORY</a:t>
                      </a:r>
                    </a:p>
                  </a:txBody>
                  <a:tcPr marL="44558" marR="44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2855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CHELLES</a:t>
                      </a:r>
                    </a:p>
                  </a:txBody>
                  <a:tcPr marL="44558" marR="44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59877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558" marR="44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558" marR="44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558" marR="44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266">
                <a:tc row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Stéphanie PAPOZ</a:t>
                      </a: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01 64 14 60 17</a:t>
                      </a: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06 45 63 63 24</a:t>
                      </a: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558" marR="44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COULOMMIERS</a:t>
                      </a:r>
                    </a:p>
                  </a:txBody>
                  <a:tcPr marL="44558" marR="44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Alice THONNEL</a:t>
                      </a: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01 64 14 77 46</a:t>
                      </a:r>
                    </a:p>
                  </a:txBody>
                  <a:tcPr marL="44558" marR="44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</a:tr>
              <a:tr h="41312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MEAUX</a:t>
                      </a:r>
                    </a:p>
                  </a:txBody>
                  <a:tcPr marL="44558" marR="44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59877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558" marR="44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558" marR="44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558" marR="44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263">
                <a:tc row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Gaëlle COUILLAUD</a:t>
                      </a: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01 64 14 77 16</a:t>
                      </a: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06 07 47 36 28</a:t>
                      </a:r>
                    </a:p>
                  </a:txBody>
                  <a:tcPr marL="44558" marR="44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MELUN Val de Seine</a:t>
                      </a:r>
                    </a:p>
                  </a:txBody>
                  <a:tcPr marL="44558" marR="44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Julie SAFAN</a:t>
                      </a: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01 64 14 77 49</a:t>
                      </a:r>
                    </a:p>
                  </a:txBody>
                  <a:tcPr marL="44558" marR="44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39883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SENART</a:t>
                      </a:r>
                    </a:p>
                  </a:txBody>
                  <a:tcPr marL="44558" marR="44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59877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558" marR="44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558" marR="44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558" marR="44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126">
                <a:tc rowSpan="4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Sandra RIBEIRO</a:t>
                      </a: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01 64 14 61 79</a:t>
                      </a: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06 40 87 49 29</a:t>
                      </a:r>
                    </a:p>
                  </a:txBody>
                  <a:tcPr marL="44558" marR="44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PROVINS</a:t>
                      </a:r>
                    </a:p>
                  </a:txBody>
                  <a:tcPr marL="44558" marR="44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Marielle </a:t>
                      </a:r>
                      <a:r>
                        <a:rPr lang="fr-FR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LAPENNA</a:t>
                      </a: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 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64 14 77 26</a:t>
                      </a:r>
                    </a:p>
                  </a:txBody>
                  <a:tcPr marL="44558" marR="44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  <a:tr h="34969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NEMOURS </a:t>
                      </a:r>
                    </a:p>
                  </a:txBody>
                  <a:tcPr marL="44558" marR="44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0569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MONTEREAU  </a:t>
                      </a:r>
                    </a:p>
                  </a:txBody>
                  <a:tcPr marL="44558" marR="44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0569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FONTAINEBLEAU</a:t>
                      </a:r>
                    </a:p>
                  </a:txBody>
                  <a:tcPr marL="44558" marR="44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642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1" id="{67DF59B4-3511-4B7C-B5D9-8CD5DDD82CB0}" vid="{6707963B-C7A8-4B80-A6F0-98717EFD161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</TotalTime>
  <Words>140</Words>
  <Application>Microsoft Office PowerPoint</Application>
  <PresentationFormat>Grand écran</PresentationFormat>
  <Paragraphs>77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Times New Roman</vt:lpstr>
      <vt:lpstr>Thème Office</vt:lpstr>
      <vt:lpstr>L’annuaire de la CRIP</vt:lpstr>
    </vt:vector>
  </TitlesOfParts>
  <Company>Conseil Départemental de Seine-et-Marne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L’annuaire de la CRIP</dc:title>
  <dc:creator>LANCA SERPE Myriam</dc:creator>
  <cp:lastModifiedBy>LANCA SERPE Myriam</cp:lastModifiedBy>
  <cp:revision>1</cp:revision>
  <dcterms:created xsi:type="dcterms:W3CDTF">2023-09-06T16:38:12Z</dcterms:created>
  <dcterms:modified xsi:type="dcterms:W3CDTF">2023-09-06T16:41:21Z</dcterms:modified>
</cp:coreProperties>
</file>